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B420-19EB-B435-8780-31DFB674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1F371-6116-11E8-982D-91CBAE6A5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1554D-CD64-99FC-A963-D2230BFE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47262-9201-D6C2-F6D8-72714DAE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5DBAC-D897-EFAE-FDFB-6FB0BA8E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92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1477-0552-935F-8135-1202DEC8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64F66-1356-3D56-F06F-7A209F534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93AED-9E99-DB26-B340-901FE9EE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1A99-99E9-F6E2-8ADD-00300534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CA3B-1BCA-C8D9-52DB-F0483D74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5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51B3E-8D4C-F042-8FB4-C6BC38673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7664F-761E-C7B0-7155-951075386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2CEC6-79B4-EF59-F696-51CCD3CE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19DE-9E2B-0B84-0A50-A30FDC93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C07FA-3927-A362-57CA-35C33D88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2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52C2-F3F5-E4C2-585B-30EBDF52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4FA61-531B-2916-F719-599FA4E2F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651E-B88F-1EC8-A57E-370C5770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5498-8001-9B14-4F1D-1CF1EE48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22702-FC71-3021-5989-71511708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20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BF5B-E731-C25A-0956-57B03751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17CB2-B319-A614-4AB3-31EC65D7D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34FE5-AD93-DC34-8084-D725C766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F087-13A8-6373-11D2-3B6BBB58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97F4C-45BF-03D4-A5EB-E967A39C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06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C9D3-A020-3FC9-6F23-637F01D7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90C65-016E-DF51-D15D-F4CA61869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5BA90-A11D-780F-B432-9678993F1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E9EB2-EACC-0459-8F57-5F4E0A3A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DBD55-2739-779D-3C23-3803751B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F6ABC-C105-7E37-D950-0335533C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16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FA74-29BD-1B5B-7889-A8EDEF97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8A75F-2C0E-962A-0439-8C0510A5B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27E71-2A60-1ED7-20FE-441500C7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300AB-E288-BD0B-E631-18847043C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80E86-2CFA-7047-97A0-FC1381DAB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2DC4AD-BE4C-6D37-14D2-8051081F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2E9E-694E-4F13-04D5-56037B52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38A90-52BA-A87F-6AEA-6AB1990E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75A4-6100-24C3-A214-9479768B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79987-DC7E-E392-0154-52D939B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EF5E-7023-FC07-FAF2-CF8C78ED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4B00-660A-D6BF-3281-026A0DDE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73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33A51-E330-199A-4A5B-146951C4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388BD-5998-6B1A-8E23-39BB2264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11A16-45CA-6C65-996A-11F398D3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D0A8-47A6-C355-28D3-F4BA5203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043D-41F6-754D-8175-E6EBCDA43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B97D4-24F8-3C58-8F92-7EEA940AA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C34E6-026D-C3DB-C4A3-82FF608A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F97D3-D4A7-66EF-C95B-6A6CDCDA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B70AA-B875-3FFE-456E-843EA402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80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C784-CA79-CC2F-8F40-9B3E9AFC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D4768-B90B-2E50-FBE0-2B44A208A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62D46-0684-BBEC-93FC-059D0D06D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54A1E-FB87-FF11-32ED-D3878B9B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AA9F9-8A04-3E1B-022A-DAAF5264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5E44E-7C33-9C0C-D5AB-8122AE76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43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5D484-C2D6-2C7A-62D2-499A1094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AE828-A150-52C3-4C9E-1576818C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E4D8A-94D3-65A4-A468-A3D211C91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08B4-A883-4F74-A6EF-FE4F42F94F96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A4514-B53D-0DF2-14BA-8A3EAD54D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2FDAB-3CBA-48BC-CDE8-8D958F22D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6A4E1-8CD7-47F6-9BE5-5E01668AF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80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D3D3-9031-8108-1901-0A16C849F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70B76-79F7-60BF-161F-98D4F5485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74A3A-8DD8-B2F4-9923-1C2AFAA9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367C7-BA0D-C78D-6144-5EA450551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71856-61EF-6526-BD59-DF3126B9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A2264-DD7C-43D2-C96A-DC0ED27C1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5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0DF35-63B9-B05C-C02D-31817F13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3571C-E880-CE7B-E6E3-80BB2A7BE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DB561-58FF-0AB6-B248-10A27E91B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7734D-91A2-7F40-3C39-A145F6E66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3ADC7-EB88-F1D7-F06B-7064A9F3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2ED10-869F-3B02-129E-D44437EA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F8A4C-8D1B-6585-9395-898A0A87D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4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5093E-B716-E276-802E-A5DBB7C6C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6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2B3CF-03AE-5508-BA17-736C1FECF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roject Demo Final">
            <a:hlinkClick r:id="" action="ppaction://media"/>
            <a:extLst>
              <a:ext uri="{FF2B5EF4-FFF2-40B4-BE49-F238E27FC236}">
                <a16:creationId xmlns:a16="http://schemas.microsoft.com/office/drawing/2014/main" id="{E752DA64-C5A4-EFAD-D398-C491178D3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10069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1F22F-9DFE-1F7C-E687-F617B08E5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40A98-E2F4-00D2-9BE2-002365A31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8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27254-699A-A798-B971-0A4DC2D1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9158-A19E-4DAD-26E2-5B33C85F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4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919F9A-F49E-D84B-E1EE-636231F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B8EBD-A643-CF80-F6FC-7C51AF9B5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23F0E-3E14-C6B4-38DF-799D2F8B9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3D39A-8686-2C10-9131-57E4EF17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986F2-FF3F-2D83-B77D-F22F6B891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F0E00-95B4-13BF-8A92-3A48FDACB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0</Words>
  <Application>Microsoft Office PowerPoint</Application>
  <PresentationFormat>Widescreen</PresentationFormat>
  <Paragraphs>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Ashok</dc:creator>
  <cp:lastModifiedBy>Akshay Ashok</cp:lastModifiedBy>
  <cp:revision>7</cp:revision>
  <dcterms:created xsi:type="dcterms:W3CDTF">2022-05-03T12:48:39Z</dcterms:created>
  <dcterms:modified xsi:type="dcterms:W3CDTF">2022-05-04T04:44:57Z</dcterms:modified>
</cp:coreProperties>
</file>